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24D9F-730D-46C8-94A4-64BC36174ACA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12E1-8A1D-4BB1-9C60-F027731855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24D9F-730D-46C8-94A4-64BC36174ACA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12E1-8A1D-4BB1-9C60-F027731855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24D9F-730D-46C8-94A4-64BC36174ACA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12E1-8A1D-4BB1-9C60-F027731855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24D9F-730D-46C8-94A4-64BC36174ACA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12E1-8A1D-4BB1-9C60-F027731855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24D9F-730D-46C8-94A4-64BC36174ACA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12E1-8A1D-4BB1-9C60-F027731855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24D9F-730D-46C8-94A4-64BC36174ACA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12E1-8A1D-4BB1-9C60-F027731855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24D9F-730D-46C8-94A4-64BC36174ACA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12E1-8A1D-4BB1-9C60-F027731855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24D9F-730D-46C8-94A4-64BC36174ACA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12E1-8A1D-4BB1-9C60-F027731855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24D9F-730D-46C8-94A4-64BC36174ACA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12E1-8A1D-4BB1-9C60-F027731855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24D9F-730D-46C8-94A4-64BC36174ACA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12E1-8A1D-4BB1-9C60-F027731855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24D9F-730D-46C8-94A4-64BC36174ACA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12E1-8A1D-4BB1-9C60-F027731855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24D9F-730D-46C8-94A4-64BC36174ACA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C12E1-8A1D-4BB1-9C60-F027731855F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EEELAB\Desktop\VENU\New Folder\ehv-ac-transmission-line-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EEELAB\Desktop\VENU\New Folder\ehv-ac-transmission-line-11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143000"/>
            <a:ext cx="6637282" cy="4983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EEELAB\Desktop\VENU\New Folder\ehv-ac-transmission-line-12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685800"/>
            <a:ext cx="7315199" cy="5440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EEELAB\Desktop\VENU\New Folder\ehv-ac-transmission-line-13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457200"/>
            <a:ext cx="6248400" cy="5668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EEELAB\Desktop\VENU\New Folder\ehv-ac-transmission-line-14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609600"/>
            <a:ext cx="7162799" cy="5516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EEELAB\Desktop\VENU\New Folder\ehv-ac-transmission-line-15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533400"/>
            <a:ext cx="6934200" cy="5592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Documents and Settings\EEELAB\Desktop\VENU\New Folder\ehv-ac-transmission-line-16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5400" y="685800"/>
            <a:ext cx="6934200" cy="498633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Documents and Settings\EEELAB\Desktop\VENU\New Folder\ehv-ac-transmission-line-2-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Documents and Settings\EEELAB\Desktop\VENU\New Folder\ehv-ac-transmission-line-3-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Documents and Settings\EEELAB\Desktop\VENU\New Folder\ehv-ac-transmission-line-4-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Documents and Settings\EEELAB\Desktop\VENU\New Folder\ehv-ac-transmission-line-5-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EEELAB\Desktop\VENU\New Folder\ehv-ac-transmission-line-6-10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Documents and Settings\EEELAB\Desktop\VENU\New Folder\ehv-ac-transmission-line-7-10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EEELAB\Desktop\VENU\New Folder\ehv-ac-transmission-line-8-10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914400"/>
            <a:ext cx="7861821" cy="5211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EEELAB\Desktop\VENU\New Folder\ehv-ac-transmission-line-1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EEE lab</dc:creator>
  <cp:lastModifiedBy>EEE lab</cp:lastModifiedBy>
  <cp:revision>2</cp:revision>
  <dcterms:created xsi:type="dcterms:W3CDTF">2018-09-15T04:40:29Z</dcterms:created>
  <dcterms:modified xsi:type="dcterms:W3CDTF">2018-09-15T04:50:37Z</dcterms:modified>
</cp:coreProperties>
</file>