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71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B4396-4128-458E-86C6-5F591697617E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8713A-FC92-45D3-852E-371AEABE4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3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8713A-FC92-45D3-852E-371AEABE4B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8713A-FC92-45D3-852E-371AEABE4B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584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76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780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968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016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93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610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60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303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60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171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omEd_INT_page2-wh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90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0"/>
            <a:ext cx="53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Char char="•"/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C5AEE1C2-D260-4FAA-BB53-FE41FFC12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371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rgbClr val="CC00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CC00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rgbClr val="CC00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>
          <a:solidFill>
            <a:srgbClr val="CC00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7123"/>
            <a:ext cx="7772400" cy="2176277"/>
          </a:xfrm>
        </p:spPr>
        <p:txBody>
          <a:bodyPr/>
          <a:lstStyle/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REGENERATIVE BRAKING IN MASS TRANSIT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By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Ch.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Ram,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Assoc.Professor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Sri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College of Engineering &amp; Technology.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3435" y="6019800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46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066800"/>
            <a:ext cx="78840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Increased interest in regenerative braking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ao UI" panose="020B0502040204020203" pitchFamily="34" charset="0"/>
                <a:cs typeface="Lao UI" panose="020B0502040204020203" pitchFamily="34" charset="0"/>
              </a:rPr>
              <a:t>T</a:t>
            </a: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echnology is available and useful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Multiple benefits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Few challenges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Energy storage methods can be utilized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88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971800"/>
            <a:ext cx="2918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Lao UI" panose="020B0502040204020203" pitchFamily="34" charset="0"/>
                <a:cs typeface="Lao UI" panose="020B0502040204020203" pitchFamily="34" charset="0"/>
              </a:rPr>
              <a:t>Thank you!</a:t>
            </a:r>
          </a:p>
        </p:txBody>
      </p:sp>
      <p:sp>
        <p:nvSpPr>
          <p:cNvPr id="6" name="Rectangle 5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57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06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Lao UI" panose="020B0502040204020203" pitchFamily="34" charset="0"/>
                <a:cs typeface="Lao UI" panose="020B0502040204020203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1241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Theory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Brake controller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Opportunities of regenerative braking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Challenges of regenerative braking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Energy storage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Existing implementation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Conclusion</a:t>
            </a:r>
            <a:endParaRPr lang="en-US" sz="2000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23435" y="6019800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7041" y="5989093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30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31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4640734"/>
            <a:ext cx="82104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Converted energy can be utilized immediately, stored, or sent back to the electric grid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Not new technology</a:t>
            </a:r>
          </a:p>
          <a:p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Regenerative Braking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23435" y="6019800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20" y="1145649"/>
            <a:ext cx="8852159" cy="3011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877855"/>
            <a:ext cx="75734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Lao UI" panose="020B0502040204020203" pitchFamily="34" charset="0"/>
                <a:cs typeface="Lao UI" panose="020B0502040204020203" pitchFamily="34" charset="0"/>
              </a:rPr>
              <a:t>An energy recovery mechanism which slows down a vehicle</a:t>
            </a:r>
            <a:endParaRPr lang="en-US" sz="22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71800"/>
            <a:ext cx="685800" cy="1348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71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8186" y="1655729"/>
            <a:ext cx="21336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Regenerative brakes initiated </a:t>
            </a:r>
            <a:endParaRPr lang="en-US" sz="2200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732" y="1542905"/>
            <a:ext cx="2034168" cy="133364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690232" y="2148468"/>
            <a:ext cx="533400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790006" y="2148468"/>
            <a:ext cx="533400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57200" y="3534966"/>
            <a:ext cx="60954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*Substantially more beneficial the more a train stops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Theory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03576" y="5965371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877626"/>
            <a:ext cx="4264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Lao UI" panose="020B0502040204020203" pitchFamily="34" charset="0"/>
                <a:cs typeface="Lao UI" panose="020B0502040204020203" pitchFamily="34" charset="0"/>
              </a:rPr>
              <a:t>How regenerative braking works:</a:t>
            </a:r>
            <a:endParaRPr lang="en-US" sz="22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89735" y="1548353"/>
            <a:ext cx="2034168" cy="13280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40019" y="1526396"/>
            <a:ext cx="2133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Reversal process: cut power to the motor </a:t>
            </a:r>
            <a:endParaRPr lang="en-US" sz="2200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52632" y="1554082"/>
            <a:ext cx="2034168" cy="13280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52632" y="1486452"/>
            <a:ext cx="2133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Wheels turn motor and generate power</a:t>
            </a:r>
            <a:endParaRPr lang="en-US" sz="2200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997061"/>
            <a:ext cx="672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Kinetic energy recoverable from regenerative braking:</a:t>
            </a:r>
            <a:endParaRPr lang="en-US" sz="20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69" y="4744387"/>
            <a:ext cx="1790661" cy="35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99" y="5505563"/>
            <a:ext cx="7086600" cy="3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18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088634"/>
            <a:ext cx="8229600" cy="52061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Fundamental </a:t>
            </a:r>
            <a:r>
              <a:rPr lang="en-US" sz="2000" dirty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to regenerative braking functioning properly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Remote control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Determines initiation, termination, and duration of braking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Monitors speed and calculates the torque available to generate electricity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Most imperative: determining if the motor can handle the force necessary to bring the vehicle to a halt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Brake Controller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55" y="3651208"/>
            <a:ext cx="2105206" cy="5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79769" y="3244039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Where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T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R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is the rotational torque,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i="1" dirty="0" err="1">
                <a:latin typeface="Lao UI" panose="020B0502040204020203" pitchFamily="34" charset="0"/>
                <a:cs typeface="Lao UI" panose="020B0502040204020203" pitchFamily="34" charset="0"/>
              </a:rPr>
              <a:t>i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is the continuously variable transmission speed ratio, 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N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 is the final reduction gear ratio, 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T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REG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 is the regenerative torque by the motor</a:t>
            </a:r>
            <a:r>
              <a:rPr lang="en-US" sz="1600" smtClean="0">
                <a:latin typeface="Lao UI" panose="020B0502040204020203" pitchFamily="34" charset="0"/>
                <a:cs typeface="Lao UI" panose="020B0502040204020203" pitchFamily="34" charset="0"/>
              </a:rPr>
              <a:t>,</a:t>
            </a:r>
            <a:r>
              <a:rPr lang="en-US" sz="1600" i="1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smtClean="0">
                <a:latin typeface="Lao UI" panose="020B0502040204020203" pitchFamily="34" charset="0"/>
                <a:cs typeface="Lao UI" panose="020B0502040204020203" pitchFamily="34" charset="0"/>
                <a:sym typeface="Symbol"/>
              </a:rPr>
              <a:t></a:t>
            </a:r>
            <a:r>
              <a:rPr lang="en-US" sz="1600" i="1" smtClean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smtClean="0">
                <a:latin typeface="Lao UI" panose="020B0502040204020203" pitchFamily="34" charset="0"/>
                <a:cs typeface="Lao UI" panose="020B0502040204020203" pitchFamily="34" charset="0"/>
              </a:rPr>
              <a:t>is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the generation efficiency, and 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W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1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 and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W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2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are weight factors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0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88" y="990601"/>
            <a:ext cx="8229600" cy="541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Lengthened brake life: lowers maintenance and costs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Effective in AC locomotives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Opportunities For Regenerative Braking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19961" y="3601704"/>
            <a:ext cx="1377300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Air Quality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7146" y="3601704"/>
            <a:ext cx="2082430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Energy Efficiency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8611" y="2157155"/>
            <a:ext cx="3053955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ao UI" panose="020B0502040204020203" pitchFamily="34" charset="0"/>
                <a:cs typeface="Lao UI" panose="020B0502040204020203" pitchFamily="34" charset="0"/>
              </a:rPr>
              <a:t>Increased energy and environmental awareness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00685" y="2965656"/>
            <a:ext cx="293466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10200" y="2968650"/>
            <a:ext cx="228600" cy="53040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245133" y="4104462"/>
            <a:ext cx="293466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66075" y="4104462"/>
            <a:ext cx="267989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42329" y="4854618"/>
            <a:ext cx="649537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SO</a:t>
            </a:r>
            <a:r>
              <a:rPr lang="en-US" sz="2000" baseline="-25000" dirty="0"/>
              <a:t>2</a:t>
            </a:r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7932" y="4854618"/>
            <a:ext cx="654346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NO</a:t>
            </a:r>
            <a:r>
              <a:rPr lang="en-US" sz="2000" baseline="-25000" dirty="0"/>
              <a:t>x</a:t>
            </a:r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008611" y="4104462"/>
            <a:ext cx="13999" cy="59045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56516" y="4854618"/>
            <a:ext cx="663964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757717" y="4161516"/>
            <a:ext cx="267989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15024" y="4849875"/>
            <a:ext cx="2017612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Meet regulatory requirements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1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99" y="1298985"/>
            <a:ext cx="7239000" cy="4830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Regenerative braking must be used in conjunction with other brakes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Backup brakes in the event of failure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Battery and capacitor charge limitations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Not  100% reliable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Still a loss of energy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Less effective in DC locomotives</a:t>
            </a: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07349" y="0"/>
            <a:ext cx="8329301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GB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Challenges for </a:t>
            </a:r>
            <a:r>
              <a:rPr lang="en-GB" sz="2800" b="1" dirty="0">
                <a:latin typeface="Lao UI" panose="020B0502040204020203" pitchFamily="34" charset="0"/>
                <a:cs typeface="Lao UI" panose="020B0502040204020203" pitchFamily="34" charset="0"/>
              </a:rPr>
              <a:t>R</a:t>
            </a:r>
            <a:r>
              <a:rPr lang="en-GB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egenerative </a:t>
            </a:r>
            <a:r>
              <a:rPr lang="en-GB" sz="2800" b="1" dirty="0">
                <a:latin typeface="Lao UI" panose="020B0502040204020203" pitchFamily="34" charset="0"/>
                <a:cs typeface="Lao UI" panose="020B0502040204020203" pitchFamily="34" charset="0"/>
              </a:rPr>
              <a:t>B</a:t>
            </a:r>
            <a:r>
              <a:rPr lang="en-GB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raking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5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47" y="1259315"/>
            <a:ext cx="3639457" cy="1956815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Battery Storage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Longer battery usage before recharging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Completely electric application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Times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Energy Storage Systems</a:t>
            </a:r>
            <a:endParaRPr lang="en-US" sz="2800" b="1" kern="0" dirty="0">
              <a:solidFill>
                <a:srgbClr val="C00000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932351" y="3622208"/>
            <a:ext cx="3525849" cy="247379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800">
                <a:solidFill>
                  <a:srgbClr val="CC00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00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sz="2000">
                <a:solidFill>
                  <a:srgbClr val="CC00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rgbClr val="CC00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Superconducting Magnetic Energy Systems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Multiple benefits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Rarely used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Virtually unavailable for regenerative braking right now</a:t>
            </a:r>
            <a:endParaRPr lang="en-US" sz="2400" kern="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400" kern="0" dirty="0">
              <a:latin typeface="Times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39147" y="3628429"/>
            <a:ext cx="3668486" cy="246757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800">
                <a:solidFill>
                  <a:srgbClr val="CC00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00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sz="2000">
                <a:solidFill>
                  <a:srgbClr val="CC00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rgbClr val="CC00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Flywheel Energy Storage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Momentum rotation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Vehicle runs smoothly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Extra weight from heavy metal rim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Stores energy for a long time</a:t>
            </a:r>
          </a:p>
          <a:p>
            <a:pPr marL="0" indent="0">
              <a:buNone/>
            </a:pPr>
            <a:endParaRPr lang="en-US" sz="1400" kern="0" dirty="0">
              <a:latin typeface="Times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932351" y="1253095"/>
            <a:ext cx="3525850" cy="196303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800">
                <a:solidFill>
                  <a:srgbClr val="CC00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00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sz="2000">
                <a:solidFill>
                  <a:srgbClr val="CC00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rgbClr val="CC00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err="1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Ultracapacitor</a:t>
            </a: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  Storage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Designed small to reduce wavering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Multiple applications</a:t>
            </a:r>
            <a:endParaRPr lang="en-US" sz="2000" kern="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73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96004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High speed train applications have surfaced in Japan, France, India, New Zealand, England and Germany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 Northeastern transportation company in the United States has seen a huge success from regenerative braking implementation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$900,000 state grant and $1.44 million grant from FTA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An intercity passenger train service in the United States received 70 high-efficiency electric trains destined for routes across DC, Massachusetts, New York, and Pennsylvania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Multiple other applications in the Western United States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" pitchFamily="18" charset="0"/>
              </a:rPr>
              <a:t>     </a:t>
            </a:r>
            <a:endParaRPr lang="en-US" sz="18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Existing Implementation</a:t>
            </a:r>
            <a:endParaRPr lang="en-US" sz="2800" b="1" kern="0" dirty="0">
              <a:solidFill>
                <a:srgbClr val="C00000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1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omEd_Internal_White_390">
  <a:themeElements>
    <a:clrScheme name="2_ComEd_Internal_White_390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ComEd_Internal_White_39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mEd_Internal_White_39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mEd_Internal_White_39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AMI Analytics</Template>
  <TotalTime>2501</TotalTime>
  <Words>449</Words>
  <Application>Microsoft Office PowerPoint</Application>
  <PresentationFormat>On-screen Show (4:3)</PresentationFormat>
  <Paragraphs>102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2_ComEd_Internal_White_390</vt:lpstr>
      <vt:lpstr>    REGENERATIVE BRAKING IN MASS TRANSIT                                                  By                                         Ch. Sai Ram,                                        Assoc.Professor,                                         </vt:lpstr>
      <vt:lpstr>Outline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Exelon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 Garcia, Laura:(ComEd)</dc:creator>
  <cp:lastModifiedBy>EEE lab</cp:lastModifiedBy>
  <cp:revision>115</cp:revision>
  <dcterms:created xsi:type="dcterms:W3CDTF">2015-09-28T13:47:49Z</dcterms:created>
  <dcterms:modified xsi:type="dcterms:W3CDTF">2018-09-11T08:22:40Z</dcterms:modified>
</cp:coreProperties>
</file>